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sldIdLst>
    <p:sldId id="268" r:id="rId5"/>
    <p:sldId id="257" r:id="rId6"/>
    <p:sldId id="266" r:id="rId7"/>
    <p:sldId id="269" r:id="rId8"/>
    <p:sldId id="272" r:id="rId9"/>
    <p:sldId id="273" r:id="rId10"/>
    <p:sldId id="289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4" r:id="rId20"/>
    <p:sldId id="285" r:id="rId21"/>
    <p:sldId id="286" r:id="rId22"/>
    <p:sldId id="290" r:id="rId23"/>
    <p:sldId id="287" r:id="rId24"/>
    <p:sldId id="291" r:id="rId25"/>
    <p:sldId id="288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1" r:id="rId34"/>
    <p:sldId id="302" r:id="rId35"/>
    <p:sldId id="311" r:id="rId36"/>
    <p:sldId id="305" r:id="rId37"/>
    <p:sldId id="304" r:id="rId38"/>
    <p:sldId id="306" r:id="rId39"/>
    <p:sldId id="307" r:id="rId40"/>
    <p:sldId id="308" r:id="rId41"/>
    <p:sldId id="265" r:id="rId42"/>
    <p:sldId id="26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8905-3A9F-4DF8-BE85-8764B14DC0D4}" v="1" dt="2019-04-17T04:06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70480" autoAdjust="0"/>
  </p:normalViewPr>
  <p:slideViewPr>
    <p:cSldViewPr snapToGrid="0" snapToObjects="1"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56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E5775-3C1C-44D6-B3BB-917129581688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85EEE-72FA-45DF-BB1D-F5EDFB4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85EEE-72FA-45DF-BB1D-F5EDFB41F8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1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xmlns="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xmlns="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12-Oct-21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867" y="342922"/>
            <a:ext cx="7808976" cy="1088136"/>
          </a:xfrm>
        </p:spPr>
        <p:txBody>
          <a:bodyPr>
            <a:normAutofit/>
          </a:bodyPr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 dirty="0"/>
              <a:t>Course Code:  </a:t>
            </a:r>
            <a:r>
              <a:rPr lang="en-US" b="1" dirty="0"/>
              <a:t>CSC4226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58246"/>
              </p:ext>
            </p:extLst>
          </p:nvPr>
        </p:nvGraphicFramePr>
        <p:xfrm>
          <a:off x="476205" y="5186042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xmlns="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xmlns="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xmlns="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xmlns="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xmlns="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xmlns="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Five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Five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 dirty="0" smtClean="0"/>
                        <a:t>Dr. Ashraf </a:t>
                      </a:r>
                      <a:r>
                        <a:rPr lang="en-US" i="1" dirty="0" err="1" smtClean="0"/>
                        <a:t>Uddin</a:t>
                      </a:r>
                      <a:r>
                        <a:rPr lang="en-US" i="1" dirty="0"/>
                        <a:t>				</a:t>
                      </a:r>
                      <a:r>
                        <a:rPr lang="en-US" i="1" dirty="0" smtClean="0"/>
                        <a:t>dr.ashraf@aiub.edu</a:t>
                      </a:r>
                      <a:endParaRPr lang="en-US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 </a:t>
            </a:r>
            <a:r>
              <a:rPr lang="en-US" b="1" dirty="0"/>
              <a:t>Artificial Intelligence and Expert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64BEFDC-CDCD-4CF0-B75B-F08C8235760F}"/>
              </a:ext>
            </a:extLst>
          </p:cNvPr>
          <p:cNvGrpSpPr/>
          <p:nvPr/>
        </p:nvGrpSpPr>
        <p:grpSpPr>
          <a:xfrm>
            <a:off x="421341" y="2125014"/>
            <a:ext cx="8278129" cy="4453692"/>
            <a:chOff x="-412198" y="1465117"/>
            <a:chExt cx="11091882" cy="4714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B421F04D-243C-47FD-87DD-7D3EACC3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2198" y="1465117"/>
              <a:ext cx="10954208" cy="26990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7F9E3468-73C2-4A2B-9714-F2BA2D9C1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12198" y="4557712"/>
              <a:ext cx="11091882" cy="1622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35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5EE9DC-C5ED-48BA-BB5C-8690008B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7" y="2024269"/>
            <a:ext cx="8865703" cy="4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7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Binary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EC8199-3F00-4F00-B912-2185A224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8" y="2166760"/>
            <a:ext cx="7881869" cy="40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1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Value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B5476C0-B9B6-4666-BCB2-43A4BB3A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2054086"/>
            <a:ext cx="9024730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Permutation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DF397D-4AFD-43A5-8AFE-72A821F5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2171846"/>
            <a:ext cx="8521148" cy="38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054" y="568274"/>
            <a:ext cx="7808976" cy="1088136"/>
          </a:xfrm>
        </p:spPr>
        <p:txBody>
          <a:bodyPr/>
          <a:lstStyle/>
          <a:p>
            <a:r>
              <a:rPr lang="en-US" dirty="0"/>
              <a:t>Examples: Permutation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8546B4-9896-4603-AED7-0FAD4168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536"/>
            <a:ext cx="9144000" cy="46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9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Operators of 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9BA8D9-BFA0-4749-A1FA-A08F2B2E3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434"/>
            <a:ext cx="9144000" cy="27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6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DC51E3-6534-4304-BDDC-F2AC6995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6" y="2073499"/>
            <a:ext cx="8784387" cy="4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6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9E3B37-CE24-4C1A-90FD-BE68E64B5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8" y="2112136"/>
            <a:ext cx="8762461" cy="44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6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BF1E6C-5662-4D5F-96F6-1423A8E3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8" y="2133600"/>
            <a:ext cx="8857342" cy="45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What are GA’s 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Biological Background.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Basic Genetic Algorithm.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Encoding.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Operators of GA.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Example Problem.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Roulette Wheel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5349613-4A17-4E32-B429-89869A05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54086"/>
            <a:ext cx="9144000" cy="48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4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Roulette Wheel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E83E73-66E4-45C0-8506-B39A0400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" y="2067339"/>
            <a:ext cx="9090991" cy="45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E4D3179-47D5-4E67-BE95-164568A5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0" y="2000967"/>
            <a:ext cx="8676254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4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One-Point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198A95-FA39-48EA-963E-D8CF29CB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6" y="2231946"/>
            <a:ext cx="8722659" cy="46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0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Two-Point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654F59-EF36-4113-8A82-AF7C8EA7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6" y="2100444"/>
            <a:ext cx="8947373" cy="4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3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Uniform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E63B83-EBDE-4CA4-8E38-AAFE9F31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1" y="2103736"/>
            <a:ext cx="8722659" cy="4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9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Arithmetic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A3E5664-05F2-413A-AB55-E3833755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0" y="2112479"/>
            <a:ext cx="8646035" cy="45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97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Heuristic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5610C3-9755-4601-8FE7-001E1001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94" y="2012933"/>
            <a:ext cx="8722659" cy="44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5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FB2D51-271F-4F5A-97D8-20B8648F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6" y="2042268"/>
            <a:ext cx="8722659" cy="41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0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Flip Bit Mutation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A51AE4-13B0-4AAD-BB55-F25787CE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1" y="2212322"/>
            <a:ext cx="8749165" cy="44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1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GAs?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4E27E37-B407-4C70-ABC2-FE864E34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125014"/>
            <a:ext cx="8244585" cy="44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A480C9-D356-435D-A3B7-3F8B4468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230"/>
            <a:ext cx="9144000" cy="48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7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B41F2D1-3336-4237-9FFA-3FC03E63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87826"/>
            <a:ext cx="9144000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4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1F01E4-F84B-4AAB-8F7A-97093D80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086"/>
            <a:ext cx="9144000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19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819" y="581526"/>
            <a:ext cx="7808976" cy="1088136"/>
          </a:xfrm>
        </p:spPr>
        <p:txBody>
          <a:bodyPr/>
          <a:lstStyle/>
          <a:p>
            <a:r>
              <a:rPr lang="en-US" dirty="0"/>
              <a:t>Calculating Fitness &amp;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69F54D6-19F2-4C4D-9601-BE978061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614"/>
            <a:ext cx="9144000" cy="39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5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643D74-A02C-4052-A364-1F06131D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843"/>
            <a:ext cx="9144000" cy="47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39822F-B9F3-4E4B-B73E-BBFC3CB5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7338"/>
            <a:ext cx="9144000" cy="47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Mutate &amp; Re-evaluate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2060F8-4A3D-48AE-AC41-FC23DCC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086"/>
            <a:ext cx="9144000" cy="48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4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621283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Improved:</a:t>
            </a:r>
            <a:br>
              <a:rPr lang="en-US" dirty="0"/>
            </a:br>
            <a:r>
              <a:rPr lang="en-US" dirty="0"/>
              <a:t>Individual &amp; Total Fitness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9E36B62-B91E-426A-B29A-2048AF43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492"/>
            <a:ext cx="9144000" cy="31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“Practical Genetic Algorithms,” by Randy L. Haupt and Sue Ellen Haupt.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/>
              <a:t>“Artificial Intelligence: A Modern Approach,” by Stuart J. Russell and Peter </a:t>
            </a:r>
            <a:r>
              <a:rPr lang="en-US" sz="2000" dirty="0" err="1"/>
              <a:t>Norvig</a:t>
            </a:r>
            <a:r>
              <a:rPr lang="en-US" sz="20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GA?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6DBCFF2-F4A0-48A8-8849-C031A998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6" y="2128708"/>
            <a:ext cx="8628845" cy="45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GA: BASIC CONCEPT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EFFE43-DBCC-470F-8CC6-8B7C9106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008561"/>
            <a:ext cx="8453098" cy="45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957348F-7AD5-4A1C-8306-D0CB1596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2082018"/>
            <a:ext cx="8904849" cy="47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 BACKGROUND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17196DA0-8B1C-4219-8115-B66F332B9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273960"/>
              </p:ext>
            </p:extLst>
          </p:nvPr>
        </p:nvGraphicFramePr>
        <p:xfrm>
          <a:off x="421341" y="2021984"/>
          <a:ext cx="8368722" cy="4411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Bitmap Image" r:id="rId4" imgW="11058480" imgH="6353280" progId="Paint.Picture">
                  <p:embed/>
                </p:oleObj>
              </mc:Choice>
              <mc:Fallback>
                <p:oleObj name="Bitmap Image" r:id="rId4" imgW="11058480" imgH="6353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341" y="2021984"/>
                        <a:ext cx="8368722" cy="4411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136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GA: FLOW-CHART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6D958D-BEB5-4F11-8FBC-7377402F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55" y="2398022"/>
            <a:ext cx="8090590" cy="37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GA: PSEUDO-CODE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26B20F1-20BE-4627-862B-AC414F08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242309"/>
            <a:ext cx="7914276" cy="39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41516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10BBF67D7AB47AE77F6C7A7504E11" ma:contentTypeVersion="0" ma:contentTypeDescription="Create a new document." ma:contentTypeScope="" ma:versionID="a248ef2cc14f185a9cb00522117411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487405-DE91-4880-8E38-4AB13815FD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BDA5689-5CA0-4870-B409-5444371519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A34BD5E-6802-42AD-8171-9E10901E94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623</TotalTime>
  <Words>341</Words>
  <Application>Microsoft Office PowerPoint</Application>
  <PresentationFormat>On-screen Show (4:3)</PresentationFormat>
  <Paragraphs>69</Paragraphs>
  <Slides>39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Spectrum</vt:lpstr>
      <vt:lpstr>Bitmap Image</vt:lpstr>
      <vt:lpstr>GENETIC ALGORITHMS</vt:lpstr>
      <vt:lpstr>Lecture Outline</vt:lpstr>
      <vt:lpstr>What are GAs?</vt:lpstr>
      <vt:lpstr>WHY GA?</vt:lpstr>
      <vt:lpstr>GA: BASIC CONCEPT</vt:lpstr>
      <vt:lpstr>BIOLOGICAL BACKGROUND</vt:lpstr>
      <vt:lpstr>BIOLOGICAL BACKGROUND</vt:lpstr>
      <vt:lpstr>GA: FLOW-CHART</vt:lpstr>
      <vt:lpstr>GA: PSEUDO-CODE</vt:lpstr>
      <vt:lpstr>ENCODING</vt:lpstr>
      <vt:lpstr>BINARY ENCODING</vt:lpstr>
      <vt:lpstr>Example: Binary Encoding</vt:lpstr>
      <vt:lpstr>Value Encoding</vt:lpstr>
      <vt:lpstr>Permutation Encoding</vt:lpstr>
      <vt:lpstr>Examples: Permutation Encoding</vt:lpstr>
      <vt:lpstr>Operators of GA</vt:lpstr>
      <vt:lpstr>Selection</vt:lpstr>
      <vt:lpstr>Example of Selection</vt:lpstr>
      <vt:lpstr>Example of Selection</vt:lpstr>
      <vt:lpstr>Roulette Wheel Selection</vt:lpstr>
      <vt:lpstr>Roulette Wheel Selection</vt:lpstr>
      <vt:lpstr>Crossover</vt:lpstr>
      <vt:lpstr>One-Point Crossover</vt:lpstr>
      <vt:lpstr>Two-Point Crossover</vt:lpstr>
      <vt:lpstr>Uniform Crossover</vt:lpstr>
      <vt:lpstr>Arithmetic Crossover</vt:lpstr>
      <vt:lpstr>Heuristic Crossover</vt:lpstr>
      <vt:lpstr>Mutation</vt:lpstr>
      <vt:lpstr>Flip Bit Mutation </vt:lpstr>
      <vt:lpstr>Demonstration</vt:lpstr>
      <vt:lpstr>GA Approach</vt:lpstr>
      <vt:lpstr>GA Approach</vt:lpstr>
      <vt:lpstr>Calculating Fitness &amp; Probability</vt:lpstr>
      <vt:lpstr>Selection</vt:lpstr>
      <vt:lpstr>Crossover</vt:lpstr>
      <vt:lpstr>Mutate &amp; Re-evaluate</vt:lpstr>
      <vt:lpstr>Improved: Individual &amp; Total Fitness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Windows User</cp:lastModifiedBy>
  <cp:revision>67</cp:revision>
  <dcterms:created xsi:type="dcterms:W3CDTF">2018-12-10T17:20:29Z</dcterms:created>
  <dcterms:modified xsi:type="dcterms:W3CDTF">2021-10-12T03:59:01Z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0x0101001F810BBF67D7AB47AE77F6C7A7504E11</vt:lpwstr>
  </property>
</Properties>
</file>